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3320" r:id="rId3"/>
    <p:sldId id="332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53986" y="2191263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C8CFB8-5DB4-F092-617F-2BD795439459}"/>
              </a:ext>
            </a:extLst>
          </p:cNvPr>
          <p:cNvSpPr txBox="1"/>
          <p:nvPr/>
        </p:nvSpPr>
        <p:spPr>
          <a:xfrm>
            <a:off x="2404576" y="2091717"/>
            <a:ext cx="8204329" cy="30361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rtl="1">
              <a:lnSpc>
                <a:spcPct val="250000"/>
              </a:lnSpc>
            </a:pPr>
            <a:r>
              <a:rPr lang="ar-AE" sz="2000" b="1" dirty="0"/>
              <a:t>تعريف الطالب على قواعد السلامة لوسائل النقل من خلال الصور مثل : 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1- لا تخرج ييدك او راسك من النافذة. 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2- لبس حزام الامان.</a:t>
            </a:r>
          </a:p>
          <a:p>
            <a:pPr algn="ctr" rtl="1">
              <a:lnSpc>
                <a:spcPct val="250000"/>
              </a:lnSpc>
            </a:pPr>
            <a:r>
              <a:rPr lang="ar-AE" sz="2000" b="1" dirty="0"/>
              <a:t>3- لاتضع حقيبتك في الممرات.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9086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D160462-E79D-9938-A32C-B6D555BFF9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599" b="13606"/>
          <a:stretch/>
        </p:blipFill>
        <p:spPr>
          <a:xfrm>
            <a:off x="4633731" y="1194318"/>
            <a:ext cx="4846643" cy="478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8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41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aisha alshamsi</cp:lastModifiedBy>
  <cp:revision>13</cp:revision>
  <dcterms:created xsi:type="dcterms:W3CDTF">2023-06-12T08:37:42Z</dcterms:created>
  <dcterms:modified xsi:type="dcterms:W3CDTF">2023-10-03T20:19:33Z</dcterms:modified>
</cp:coreProperties>
</file>